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6281"/>
  </p:normalViewPr>
  <p:slideViewPr>
    <p:cSldViewPr snapToGrid="0" snapToObjects="1">
      <p:cViewPr varScale="1">
        <p:scale>
          <a:sx n="118" d="100"/>
          <a:sy n="118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68E9B-015E-1CA7-604E-D17D2C5DE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423E68-187C-C418-1BF5-0A6F087E5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6F87F-B620-D0CA-B6C0-9BA86035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D940D3-7E88-C055-5CBD-CB696995E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63BC7-6022-6D1F-BD4E-2A6F7594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026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0F507-93C7-76E7-6852-2ADB5853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67A51D-0930-812D-B1E2-9B0750810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FE3AC-C85D-78D1-B77D-4E274FEC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874DC-B853-F0C0-3132-48F1378B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1FAB2-ADA6-F9D4-B35F-B2C5CA0F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8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98BEEC-D935-1A27-1458-67A186DEC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65F84A-479F-2101-5388-88F9D545D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42612-5A6D-9DA7-ABE8-081FEDE1E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E44ADA-E532-D66B-860C-A3D6F751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077918-14C1-DF4D-B59D-9E3F664D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52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8CD69-2382-C426-ACC0-A3558B31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7879D-04CB-539A-61A8-07BBAF45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EADBD5-623F-D7C8-3189-1F50A287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43FDD2-F72A-FB17-B4A2-AD0EC9BB0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69ED90-B808-6C19-77E3-F5605F67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799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6731B-70E9-71D2-E3CC-A8D791C3A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6FA29B-7999-929C-55A0-B680D2D8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970B0-1540-A9AA-8499-D96D72AA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79BA1-0BE8-7B95-F067-0B5D692D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9E0CEB-DD07-835F-F81F-F42DC4F6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44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02D05-0845-A867-C956-4B45FE13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FEDD7-63D8-88F2-F064-536C51ABD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18F400-0748-8640-CB51-1FA490F2E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C56189-945E-CF77-75E6-60EE8C11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C66358-02AF-0B4C-677D-C26C7783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1C10C8-5E9E-E48C-5CA8-3A0C10E7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43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722DF-F2E5-3D84-CDD8-771BC5A1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6AB148-445F-7995-7EF3-887A78500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2B4894-E0DA-E601-B8B6-684E9F589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C527C6-FC54-2807-731C-47D29AFAC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147496-D52C-9A53-6C15-30EF4D7BB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74EBD9-0086-3DCB-1665-6C6E9340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88620E-F963-5F46-7F05-2A2CCA29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9C745F-66E4-4903-0F5B-9AA6729D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888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00119-C036-A9DE-2710-4F29FAF5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DE5539-CFFC-3BE0-190F-EACBD9DB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7EA41E-7AAB-A655-BC24-067B73EF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77B426-744C-BDBC-56B3-3E229F94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050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C6B82B-D743-CFA7-AC23-6FB595BD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EFE111-ADE5-D53A-F8A8-0168C037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8F0FC-606F-280E-EC38-93340597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5133B-10B0-DD5D-138C-0363A685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640FD-762F-CE6C-797E-7B7F2AEB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DF56B9-1A7B-8142-8D66-4C65DAA70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922697-31FC-2841-544E-30D56325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BFAF2F-6014-4EB4-6856-711E1C93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A45A56-C035-4DF8-06CA-E2FF30A4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58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745C9-9731-9A61-B13D-6A7E5874F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209F7B-0E0F-4490-CFE0-E4BF2C92D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D903E6-8003-F85D-F709-3AFBF6124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38305E-FCC3-C7A3-38A9-10FE92A7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A28579-CE16-BB87-B08B-44574244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A0121E-4C45-FAF5-6AFD-8C0B993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056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8A80F6-6B57-C4BF-A9B0-7C4FA7F34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3B8E6E-2434-6E61-3AD2-A50247918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A88B17-D9C1-1EFF-6AC3-38C6ABC54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6AEB7-EB99-EA43-B573-3E1FFFB62733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75F29F-F935-F708-D74B-B66B3E1BF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2C9A94-A3FA-1794-D505-203348ED7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9E4BD-55A5-C64D-99B8-F93411026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11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1CBC25-724D-26AD-96ED-3E883D39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358900"/>
            <a:ext cx="925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3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CEBBD4-7E38-721E-11A6-4A70F51D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679450"/>
            <a:ext cx="112522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4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CD6B01-6587-3717-8525-4B27AF4D0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431800"/>
            <a:ext cx="103505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7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C0934D-B887-B71A-0DFD-422757A0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092200"/>
            <a:ext cx="107823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A0AEB9-1D85-26C9-7823-8B2B5D29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654050"/>
            <a:ext cx="10388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6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7EF661-CA40-4906-C64F-E91F0B5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35000"/>
            <a:ext cx="10312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1373F8-8E0C-AAA0-0D08-D43E75EA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09600"/>
            <a:ext cx="103632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74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40E27A-E099-35A8-B3D2-08AADD50D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22300"/>
            <a:ext cx="111252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9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F2E8CE-C8DC-A832-0F41-D4AAF078D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39750"/>
            <a:ext cx="103759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0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C9B126-DFB2-8BCA-5046-36EF4B40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508000"/>
            <a:ext cx="102743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39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B6E380-DA79-5996-7DF4-111441EA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603250"/>
            <a:ext cx="103886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474BEE-D115-EE91-DEB0-23B49440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5750"/>
            <a:ext cx="96012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97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74580A-2033-3CEA-62CB-FFA8D082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958850"/>
            <a:ext cx="10998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20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258BE2-FAD5-4593-948D-FFBA256A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317500"/>
            <a:ext cx="97155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9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F451B6-55C3-888A-8B53-5ADF02C4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476250"/>
            <a:ext cx="103124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F1C3CC-CA9E-D841-C6E6-743FE981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330200"/>
            <a:ext cx="88646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7DD019-D605-A0A2-4F61-37352F6E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39700"/>
            <a:ext cx="94107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9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2DC164-478B-7CBB-4781-9050D9F7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311150"/>
            <a:ext cx="87884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49B38B-1178-A9FE-A4EA-C345195F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127000"/>
            <a:ext cx="87503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4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273330-23D7-5FEF-5FBA-7CAAE46C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063750"/>
            <a:ext cx="10083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9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9EEF71-5E0A-5115-F3FB-400B2739F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425450"/>
            <a:ext cx="100711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3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D5E604-8FF7-51F9-E1E5-BF5E24D7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584200"/>
            <a:ext cx="9474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6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Macintosh PowerPoint</Application>
  <PresentationFormat>宽屏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</cp:revision>
  <dcterms:created xsi:type="dcterms:W3CDTF">2022-10-01T07:39:39Z</dcterms:created>
  <dcterms:modified xsi:type="dcterms:W3CDTF">2022-10-01T08:19:15Z</dcterms:modified>
</cp:coreProperties>
</file>